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4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3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25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lecta.rosuchebnik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568952" cy="2554247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платформа </a:t>
            </a:r>
            <a:r>
              <a:rPr lang="en-US" alt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LECTA </a:t>
            </a:r>
            <a:r>
              <a:rPr lang="ru-RU" altLang="ru-RU" dirty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alt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онлайн образовательный </a:t>
            </a: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</a:t>
            </a:r>
            <a:r>
              <a:rPr lang="en-US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https</a:t>
            </a:r>
            <a:r>
              <a:rPr lang="ru-RU" altLang="ru-RU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://lecta.rosuchebnik.ru/</a:t>
            </a:r>
            <a:r>
              <a:rPr lang="ru-RU" alt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4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2049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5472608" cy="43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26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 b="41887"/>
          <a:stretch/>
        </p:blipFill>
        <p:spPr bwMode="auto">
          <a:xfrm>
            <a:off x="107504" y="692696"/>
            <a:ext cx="8761578" cy="388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6516216" y="3212976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741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1" b="3210"/>
          <a:stretch/>
        </p:blipFill>
        <p:spPr bwMode="auto">
          <a:xfrm>
            <a:off x="539552" y="485775"/>
            <a:ext cx="7704856" cy="559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5496" y="3285690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35496" y="4653136"/>
            <a:ext cx="864096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068810" y="5229200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543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" b="3948"/>
          <a:stretch/>
        </p:blipFill>
        <p:spPr bwMode="auto">
          <a:xfrm>
            <a:off x="395536" y="44624"/>
            <a:ext cx="8676084" cy="647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1187624" y="4869160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766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0" b="3874"/>
          <a:stretch/>
        </p:blipFill>
        <p:spPr bwMode="auto">
          <a:xfrm>
            <a:off x="467544" y="116632"/>
            <a:ext cx="8208912" cy="613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1115616" y="4437112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622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" b="4547"/>
          <a:stretch/>
        </p:blipFill>
        <p:spPr bwMode="auto">
          <a:xfrm>
            <a:off x="395536" y="116632"/>
            <a:ext cx="8424936" cy="6190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6372200" y="1052736"/>
            <a:ext cx="1008112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648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" b="3445"/>
          <a:stretch/>
        </p:blipFill>
        <p:spPr bwMode="auto">
          <a:xfrm>
            <a:off x="352822" y="188640"/>
            <a:ext cx="7992888" cy="595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366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3" t="13027" r="26094" b="50901"/>
          <a:stretch/>
        </p:blipFill>
        <p:spPr bwMode="auto">
          <a:xfrm>
            <a:off x="35635" y="19077"/>
            <a:ext cx="9017311" cy="65973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063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" r="4612" b="33467"/>
          <a:stretch/>
        </p:blipFill>
        <p:spPr bwMode="auto">
          <a:xfrm>
            <a:off x="179512" y="392266"/>
            <a:ext cx="8787851" cy="51251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7776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" t="2941" r="6427" b="39864"/>
          <a:stretch/>
        </p:blipFill>
        <p:spPr bwMode="auto">
          <a:xfrm>
            <a:off x="107504" y="260648"/>
            <a:ext cx="838306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503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" t="3530" r="2754" b="7395"/>
          <a:stretch/>
        </p:blipFill>
        <p:spPr bwMode="auto">
          <a:xfrm>
            <a:off x="323528" y="116631"/>
            <a:ext cx="8568952" cy="641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4380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" b="25394"/>
          <a:stretch/>
        </p:blipFill>
        <p:spPr bwMode="auto">
          <a:xfrm>
            <a:off x="107504" y="188640"/>
            <a:ext cx="899493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380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" t="2778" r="1294" b="14642"/>
          <a:stretch/>
        </p:blipFill>
        <p:spPr bwMode="auto">
          <a:xfrm>
            <a:off x="258618" y="369455"/>
            <a:ext cx="7952509" cy="537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547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" t="3076" r="2597" b="5175"/>
          <a:stretch/>
        </p:blipFill>
        <p:spPr bwMode="auto">
          <a:xfrm>
            <a:off x="179512" y="1418"/>
            <a:ext cx="8784976" cy="677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377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1" t="33227" r="36236" b="30449"/>
          <a:stretch/>
        </p:blipFill>
        <p:spPr bwMode="auto">
          <a:xfrm>
            <a:off x="1043608" y="117999"/>
            <a:ext cx="3074757" cy="326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1" t="33530" r="36299" b="31151"/>
          <a:stretch/>
        </p:blipFill>
        <p:spPr bwMode="auto">
          <a:xfrm>
            <a:off x="5148064" y="117999"/>
            <a:ext cx="33242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t="38406" r="36408" b="35169"/>
          <a:stretch/>
        </p:blipFill>
        <p:spPr bwMode="auto">
          <a:xfrm>
            <a:off x="2267744" y="3714149"/>
            <a:ext cx="4032448" cy="311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322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Образовательная платформа LECTA – онлайн образовательный проект https://lecta.rosuchebnik.ru/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платформа LECTA – онлайн образовательный проект https://lecta.rosuchebnik.ru/   </dc:title>
  <dc:creator>Комп</dc:creator>
  <cp:lastModifiedBy>Комп</cp:lastModifiedBy>
  <cp:revision>4</cp:revision>
  <dcterms:created xsi:type="dcterms:W3CDTF">2018-12-19T05:33:44Z</dcterms:created>
  <dcterms:modified xsi:type="dcterms:W3CDTF">2018-12-19T06:03:56Z</dcterms:modified>
</cp:coreProperties>
</file>